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88163" cy="100187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6" y="116632"/>
            <a:ext cx="9038708" cy="638132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7828" y="360040"/>
            <a:ext cx="7772400" cy="1470025"/>
          </a:xfrm>
        </p:spPr>
        <p:txBody>
          <a:bodyPr/>
          <a:lstStyle/>
          <a:p>
            <a:r>
              <a:rPr lang="ru-RU" b="1" i="1" dirty="0">
                <a:solidFill>
                  <a:schemeClr val="tx1"/>
                </a:solidFill>
              </a:rPr>
              <a:t>Патриотическое воспитание в семье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5754278"/>
            <a:ext cx="6872808" cy="987090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chemeClr val="tx1"/>
                </a:solidFill>
              </a:rPr>
              <a:t>«Любовь к Родине начинается с семьи»</a:t>
            </a:r>
          </a:p>
          <a:p>
            <a:pPr algn="r"/>
            <a:r>
              <a:rPr lang="ru-RU" sz="1600" dirty="0">
                <a:solidFill>
                  <a:schemeClr val="tx1"/>
                </a:solidFill>
              </a:rPr>
              <a:t>Философ Френсис Бэкон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88224" y="0"/>
            <a:ext cx="2555776" cy="6206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53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40871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Помните, что чем больше вы будете выражать недовольство каждым прожитым днем, тем больше пессимизма, недовольства жизнью будет выражать ваш ребенок.</a:t>
            </a:r>
          </a:p>
          <a:p>
            <a:r>
              <a:rPr lang="ru-RU" dirty="0">
                <a:solidFill>
                  <a:schemeClr val="tx1"/>
                </a:solidFill>
              </a:rPr>
              <a:t>Когда вы общаетесь со своим ребенком, пытайтесь не только оценивать его учебные и психологические проблемы, но и позитивные моменты его жизни (кто ему помогает и поддерживает, с кем бы он хотел подружиться и почему,  какие интересные моменты были на уроках и после них).</a:t>
            </a:r>
          </a:p>
          <a:p>
            <a:r>
              <a:rPr lang="ru-RU" dirty="0">
                <a:solidFill>
                  <a:schemeClr val="tx1"/>
                </a:solidFill>
              </a:rPr>
              <a:t>Поддерживайте у ребенка стремление показать себя с позитивной стороны, никогда не говорите ему такие слова и выражения: «Не высовывайся!», «Сиди тихо!», «Не проявляй инициативу, она наказуема!» и т.д.</a:t>
            </a:r>
          </a:p>
          <a:p>
            <a:r>
              <a:rPr lang="ru-RU" dirty="0">
                <a:solidFill>
                  <a:schemeClr val="tx1"/>
                </a:solidFill>
              </a:rPr>
              <a:t>Смотрите с ним передачи, кинофильмы, рассказывающие о людях, прославивших страну, в которой вы живете, позитивно оценивайте их вклад в жизнь общества.</a:t>
            </a:r>
          </a:p>
        </p:txBody>
      </p:sp>
    </p:spTree>
    <p:extLst>
      <p:ext uri="{BB962C8B-B14F-4D97-AF65-F5344CB8AC3E}">
        <p14:creationId xmlns:p14="http://schemas.microsoft.com/office/powerpoint/2010/main" val="4233367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556792"/>
            <a:ext cx="8712968" cy="1324736"/>
          </a:xfrm>
        </p:spPr>
        <p:txBody>
          <a:bodyPr>
            <a:normAutofit/>
          </a:bodyPr>
          <a:lstStyle/>
          <a:p>
            <a:r>
              <a:rPr lang="ru-RU" sz="7200" i="1" dirty="0">
                <a:solidFill>
                  <a:schemeClr val="tx1"/>
                </a:solidFill>
              </a:rPr>
              <a:t>Спасибо за внимание!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16" y="3068960"/>
            <a:ext cx="4591050" cy="349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900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Традициям своей семьи;</a:t>
            </a:r>
          </a:p>
          <a:p>
            <a:r>
              <a:rPr lang="ru-RU" dirty="0">
                <a:solidFill>
                  <a:schemeClr val="tx1"/>
                </a:solidFill>
              </a:rPr>
              <a:t>Традициям своей нации;</a:t>
            </a:r>
          </a:p>
          <a:p>
            <a:r>
              <a:rPr lang="ru-RU" dirty="0">
                <a:solidFill>
                  <a:schemeClr val="tx1"/>
                </a:solidFill>
              </a:rPr>
              <a:t>Традициям всех наций;</a:t>
            </a:r>
          </a:p>
          <a:p>
            <a:r>
              <a:rPr lang="ru-RU" dirty="0">
                <a:solidFill>
                  <a:schemeClr val="tx1"/>
                </a:solidFill>
              </a:rPr>
              <a:t>Традициям Родины;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каждом ребенке надо воспитывать уважение к: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058" y="3356992"/>
            <a:ext cx="4588463" cy="349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030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89040"/>
            <a:ext cx="3256823" cy="2483803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Что все люди России живут по законам Конституции, нарушение которых приводит к ответственности.</a:t>
            </a:r>
          </a:p>
          <a:p>
            <a:r>
              <a:rPr lang="ru-RU" dirty="0">
                <a:solidFill>
                  <a:schemeClr val="tx1"/>
                </a:solidFill>
              </a:rPr>
              <a:t>Свою родословную.</a:t>
            </a:r>
          </a:p>
          <a:p>
            <a:r>
              <a:rPr lang="ru-RU" dirty="0">
                <a:solidFill>
                  <a:schemeClr val="tx1"/>
                </a:solidFill>
              </a:rPr>
              <a:t>Историю своего народа.</a:t>
            </a:r>
          </a:p>
          <a:p>
            <a:r>
              <a:rPr lang="ru-RU" dirty="0">
                <a:solidFill>
                  <a:schemeClr val="tx1"/>
                </a:solidFill>
              </a:rPr>
              <a:t>Достижения своего народа.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Каждый ребенок должен знать:</a:t>
            </a:r>
          </a:p>
        </p:txBody>
      </p:sp>
    </p:spTree>
    <p:extLst>
      <p:ext uri="{BB962C8B-B14F-4D97-AF65-F5344CB8AC3E}">
        <p14:creationId xmlns:p14="http://schemas.microsoft.com/office/powerpoint/2010/main" val="426619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537371"/>
            <a:ext cx="3025278" cy="230721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Своими родителями;</a:t>
            </a:r>
          </a:p>
          <a:p>
            <a:r>
              <a:rPr lang="ru-RU" dirty="0">
                <a:solidFill>
                  <a:schemeClr val="tx1"/>
                </a:solidFill>
              </a:rPr>
              <a:t>Великой историей и литературой;</a:t>
            </a:r>
          </a:p>
          <a:p>
            <a:r>
              <a:rPr lang="ru-RU" dirty="0">
                <a:solidFill>
                  <a:schemeClr val="tx1"/>
                </a:solidFill>
              </a:rPr>
              <a:t>Гимном, флагом, гербом.</a:t>
            </a:r>
          </a:p>
          <a:p>
            <a:r>
              <a:rPr lang="ru-RU" dirty="0">
                <a:solidFill>
                  <a:schemeClr val="tx1"/>
                </a:solidFill>
              </a:rPr>
              <a:t>Достижениями в спорте и музыке.</a:t>
            </a:r>
          </a:p>
          <a:p>
            <a:r>
              <a:rPr lang="ru-RU" dirty="0">
                <a:solidFill>
                  <a:schemeClr val="tx1"/>
                </a:solidFill>
              </a:rPr>
              <a:t>Достижениями в космических открытиях.</a:t>
            </a:r>
          </a:p>
          <a:p>
            <a:r>
              <a:rPr lang="ru-RU" dirty="0">
                <a:solidFill>
                  <a:schemeClr val="tx1"/>
                </a:solidFill>
              </a:rPr>
              <a:t>Достижениями в науке и технике.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Каждый ребенок должен гордиться:</a:t>
            </a:r>
          </a:p>
        </p:txBody>
      </p:sp>
    </p:spTree>
    <p:extLst>
      <p:ext uri="{BB962C8B-B14F-4D97-AF65-F5344CB8AC3E}">
        <p14:creationId xmlns:p14="http://schemas.microsoft.com/office/powerpoint/2010/main" val="3146763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277" y="2564904"/>
            <a:ext cx="2887123" cy="2201853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Честь семьи;</a:t>
            </a:r>
          </a:p>
          <a:p>
            <a:r>
              <a:rPr lang="ru-RU" dirty="0">
                <a:solidFill>
                  <a:schemeClr val="tx1"/>
                </a:solidFill>
              </a:rPr>
              <a:t>Честь друга;</a:t>
            </a:r>
          </a:p>
          <a:p>
            <a:r>
              <a:rPr lang="ru-RU" dirty="0">
                <a:solidFill>
                  <a:schemeClr val="tx1"/>
                </a:solidFill>
              </a:rPr>
              <a:t>Честь класса;</a:t>
            </a:r>
          </a:p>
          <a:p>
            <a:r>
              <a:rPr lang="ru-RU" dirty="0">
                <a:solidFill>
                  <a:schemeClr val="tx1"/>
                </a:solidFill>
              </a:rPr>
              <a:t>Честь Родины;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Если ребенок будет с честью и достоинством относиться к своей семье, это ячейка общества, то он будет предан Отечеству.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Каждый ребенок должен защищать:</a:t>
            </a:r>
          </a:p>
        </p:txBody>
      </p:sp>
    </p:spTree>
    <p:extLst>
      <p:ext uri="{BB962C8B-B14F-4D97-AF65-F5344CB8AC3E}">
        <p14:creationId xmlns:p14="http://schemas.microsoft.com/office/powerpoint/2010/main" val="1549511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Своей семье;</a:t>
            </a:r>
          </a:p>
          <a:p>
            <a:r>
              <a:rPr lang="ru-RU" dirty="0">
                <a:solidFill>
                  <a:schemeClr val="tx1"/>
                </a:solidFill>
              </a:rPr>
              <a:t>Своему слову;</a:t>
            </a:r>
          </a:p>
          <a:p>
            <a:r>
              <a:rPr lang="ru-RU" dirty="0">
                <a:solidFill>
                  <a:schemeClr val="tx1"/>
                </a:solidFill>
              </a:rPr>
              <a:t>Своему народу;</a:t>
            </a:r>
          </a:p>
          <a:p>
            <a:r>
              <a:rPr lang="ru-RU" dirty="0">
                <a:solidFill>
                  <a:schemeClr val="tx1"/>
                </a:solidFill>
              </a:rPr>
              <a:t>Своей малой родине;</a:t>
            </a:r>
          </a:p>
          <a:p>
            <a:r>
              <a:rPr lang="ru-RU" dirty="0">
                <a:solidFill>
                  <a:schemeClr val="tx1"/>
                </a:solidFill>
              </a:rPr>
              <a:t>Своей Отчизне.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Каждый ребенок должен быть предан: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058" y="3356992"/>
            <a:ext cx="4588463" cy="349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148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Членов своей семьи;</a:t>
            </a:r>
          </a:p>
          <a:p>
            <a:r>
              <a:rPr lang="ru-RU" dirty="0">
                <a:solidFill>
                  <a:schemeClr val="tx1"/>
                </a:solidFill>
              </a:rPr>
              <a:t>Природу родного края;</a:t>
            </a:r>
          </a:p>
          <a:p>
            <a:r>
              <a:rPr lang="ru-RU" dirty="0">
                <a:solidFill>
                  <a:schemeClr val="tx1"/>
                </a:solidFill>
              </a:rPr>
              <a:t>Животных, птиц.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Каждый ребенок должен любить: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058" y="3356992"/>
            <a:ext cx="4588463" cy="349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853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997390"/>
            <a:ext cx="2322416" cy="177118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Сформированность систематических знаний о своей Родине, её истории, культуре, о культуре народов, проживающих на территории России;</a:t>
            </a:r>
          </a:p>
          <a:p>
            <a:r>
              <a:rPr lang="ru-RU" dirty="0">
                <a:solidFill>
                  <a:schemeClr val="tx1"/>
                </a:solidFill>
              </a:rPr>
              <a:t>Стремление внести свой вклад в развитие своей малой родины: области, города, села;</a:t>
            </a:r>
          </a:p>
          <a:p>
            <a:r>
              <a:rPr lang="ru-RU" dirty="0">
                <a:solidFill>
                  <a:schemeClr val="tx1"/>
                </a:solidFill>
              </a:rPr>
              <a:t>Активная позиция в защите интересов своего государства, проявление социальной ответственности в выполнении обязанностей гражданина, члена нашего общества.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Критериями патриотически воспитанного человека являются:</a:t>
            </a:r>
          </a:p>
        </p:txBody>
      </p:sp>
    </p:spTree>
    <p:extLst>
      <p:ext uri="{BB962C8B-B14F-4D97-AF65-F5344CB8AC3E}">
        <p14:creationId xmlns:p14="http://schemas.microsoft.com/office/powerpoint/2010/main" val="1281504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712968" cy="525658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Если вы хотите вырастить ребенка достойным человеком и гражданином, не говорите дурно о стране, в которой живете.</a:t>
            </a:r>
          </a:p>
          <a:p>
            <a:r>
              <a:rPr lang="ru-RU" dirty="0">
                <a:solidFill>
                  <a:schemeClr val="tx1"/>
                </a:solidFill>
              </a:rPr>
              <a:t>Рассказывайте своему ребенку об испытаниях, выпавших на долю ваших предков, из которых они вышли с честью.</a:t>
            </a:r>
          </a:p>
          <a:p>
            <a:r>
              <a:rPr lang="ru-RU" dirty="0">
                <a:solidFill>
                  <a:schemeClr val="tx1"/>
                </a:solidFill>
              </a:rPr>
              <a:t>Знакомьте своего ребенка с памятными и историческими местами своей родины</a:t>
            </a:r>
          </a:p>
          <a:p>
            <a:r>
              <a:rPr lang="ru-RU" dirty="0">
                <a:solidFill>
                  <a:schemeClr val="tx1"/>
                </a:solidFill>
              </a:rPr>
              <a:t>Даже если вам очень не хочется в выходной день отправляться с ребенком в музей или на выставку, помните, что чем раньше и регулярней вы будете это делать, пока ваш ребенок маленький, тем больше вероятность того, что он будет посещать культурные заведения в подростковом возрасте и в юности.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/>
              <a:t>Памятка для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27077639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357</TotalTime>
  <Words>495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Candara</vt:lpstr>
      <vt:lpstr>Symbol</vt:lpstr>
      <vt:lpstr>Волна</vt:lpstr>
      <vt:lpstr>Патриотическое воспитание в семье</vt:lpstr>
      <vt:lpstr>В каждом ребенке надо воспитывать уважение к:</vt:lpstr>
      <vt:lpstr>Каждый ребенок должен знать:</vt:lpstr>
      <vt:lpstr>Каждый ребенок должен гордиться:</vt:lpstr>
      <vt:lpstr>Каждый ребенок должен защищать:</vt:lpstr>
      <vt:lpstr>Каждый ребенок должен быть предан:</vt:lpstr>
      <vt:lpstr>Каждый ребенок должен любить:</vt:lpstr>
      <vt:lpstr>Критериями патриотически воспитанного человека являются:</vt:lpstr>
      <vt:lpstr>Памятка для родителей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Патриотическое воспитание в семье</dc:title>
  <dc:creator>1</dc:creator>
  <cp:lastModifiedBy>Детский Сад 279</cp:lastModifiedBy>
  <cp:revision>22</cp:revision>
  <cp:lastPrinted>2025-12-02T03:01:41Z</cp:lastPrinted>
  <dcterms:created xsi:type="dcterms:W3CDTF">2013-02-20T04:37:24Z</dcterms:created>
  <dcterms:modified xsi:type="dcterms:W3CDTF">2025-12-17T03:13:37Z</dcterms:modified>
</cp:coreProperties>
</file>